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58.jpg" ContentType="image/jpeg"/>
  <Override PartName="/ppt/media/image59.jpg" ContentType="image/jpeg"/>
  <Override PartName="/ppt/media/image67.jpg" ContentType="image/jpeg"/>
  <Override PartName="/ppt/media/image74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0" r:id="rId2"/>
    <p:sldMasterId id="2147483729" r:id="rId3"/>
  </p:sldMasterIdLst>
  <p:notesMasterIdLst>
    <p:notesMasterId r:id="rId39"/>
  </p:notesMasterIdLst>
  <p:handoutMasterIdLst>
    <p:handoutMasterId r:id="rId40"/>
  </p:handoutMasterIdLst>
  <p:sldIdLst>
    <p:sldId id="338" r:id="rId4"/>
    <p:sldId id="758" r:id="rId5"/>
    <p:sldId id="765" r:id="rId6"/>
    <p:sldId id="326" r:id="rId7"/>
    <p:sldId id="634" r:id="rId8"/>
    <p:sldId id="635" r:id="rId9"/>
    <p:sldId id="356" r:id="rId10"/>
    <p:sldId id="357" r:id="rId11"/>
    <p:sldId id="360" r:id="rId12"/>
    <p:sldId id="361" r:id="rId13"/>
    <p:sldId id="362" r:id="rId14"/>
    <p:sldId id="369" r:id="rId15"/>
    <p:sldId id="363" r:id="rId16"/>
    <p:sldId id="366" r:id="rId17"/>
    <p:sldId id="365" r:id="rId18"/>
    <p:sldId id="364" r:id="rId19"/>
    <p:sldId id="350" r:id="rId20"/>
    <p:sldId id="1521" r:id="rId21"/>
    <p:sldId id="636" r:id="rId22"/>
    <p:sldId id="623" r:id="rId23"/>
    <p:sldId id="625" r:id="rId24"/>
    <p:sldId id="368" r:id="rId25"/>
    <p:sldId id="759" r:id="rId26"/>
    <p:sldId id="760" r:id="rId27"/>
    <p:sldId id="761" r:id="rId28"/>
    <p:sldId id="762" r:id="rId29"/>
    <p:sldId id="337" r:id="rId30"/>
    <p:sldId id="371" r:id="rId31"/>
    <p:sldId id="373" r:id="rId32"/>
    <p:sldId id="372" r:id="rId33"/>
    <p:sldId id="763" r:id="rId34"/>
    <p:sldId id="280" r:id="rId35"/>
    <p:sldId id="1522" r:id="rId36"/>
    <p:sldId id="336" r:id="rId37"/>
    <p:sldId id="335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33C"/>
    <a:srgbClr val="C33942"/>
    <a:srgbClr val="011A2C"/>
    <a:srgbClr val="9D243F"/>
    <a:srgbClr val="777777"/>
    <a:srgbClr val="5D6568"/>
    <a:srgbClr val="289E52"/>
    <a:srgbClr val="8BD9DD"/>
    <a:srgbClr val="54C6CC"/>
    <a:srgbClr val="087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4AA388-F477-43AD-94B0-BADECB8520AC}" v="8" dt="2020-05-30T07:58:23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7" autoAdjust="0"/>
    <p:restoredTop sz="97586" autoAdjust="0"/>
  </p:normalViewPr>
  <p:slideViewPr>
    <p:cSldViewPr snapToGrid="0">
      <p:cViewPr varScale="1">
        <p:scale>
          <a:sx n="150" d="100"/>
          <a:sy n="150" d="100"/>
        </p:scale>
        <p:origin x="38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D4AA388-F477-43AD-94B0-BADECB8520AC}"/>
    <pc:docChg chg="custSel delSld modSld sldOrd">
      <pc:chgData name="Rob Sewell" userId="c802df42025d5e1f" providerId="LiveId" clId="{BD4AA388-F477-43AD-94B0-BADECB8520AC}" dt="2020-06-06T11:52:17.197" v="60"/>
      <pc:docMkLst>
        <pc:docMk/>
      </pc:docMkLst>
      <pc:sldChg chg="mod modShow">
        <pc:chgData name="Rob Sewell" userId="c802df42025d5e1f" providerId="LiveId" clId="{BD4AA388-F477-43AD-94B0-BADECB8520AC}" dt="2020-06-02T16:03:53.012" v="56" actId="729"/>
        <pc:sldMkLst>
          <pc:docMk/>
          <pc:sldMk cId="2621000506" sldId="326"/>
        </pc:sldMkLst>
      </pc:sldChg>
      <pc:sldChg chg="del">
        <pc:chgData name="Rob Sewell" userId="c802df42025d5e1f" providerId="LiveId" clId="{BD4AA388-F477-43AD-94B0-BADECB8520AC}" dt="2020-05-30T07:51:14.370" v="44" actId="47"/>
        <pc:sldMkLst>
          <pc:docMk/>
          <pc:sldMk cId="3616875156" sldId="334"/>
        </pc:sldMkLst>
      </pc:sldChg>
      <pc:sldChg chg="mod modShow">
        <pc:chgData name="Rob Sewell" userId="c802df42025d5e1f" providerId="LiveId" clId="{BD4AA388-F477-43AD-94B0-BADECB8520AC}" dt="2020-06-02T16:04:00.170" v="57" actId="729"/>
        <pc:sldMkLst>
          <pc:docMk/>
          <pc:sldMk cId="2922796517" sldId="335"/>
        </pc:sldMkLst>
      </pc:sldChg>
      <pc:sldChg chg="mod modShow">
        <pc:chgData name="Rob Sewell" userId="c802df42025d5e1f" providerId="LiveId" clId="{BD4AA388-F477-43AD-94B0-BADECB8520AC}" dt="2020-06-02T16:04:02.658" v="58" actId="729"/>
        <pc:sldMkLst>
          <pc:docMk/>
          <pc:sldMk cId="388935980" sldId="336"/>
        </pc:sldMkLst>
      </pc:sldChg>
      <pc:sldChg chg="ord">
        <pc:chgData name="Rob Sewell" userId="c802df42025d5e1f" providerId="LiveId" clId="{BD4AA388-F477-43AD-94B0-BADECB8520AC}" dt="2020-06-06T11:52:17.197" v="60"/>
        <pc:sldMkLst>
          <pc:docMk/>
          <pc:sldMk cId="2001730931" sldId="338"/>
        </pc:sldMkLst>
      </pc:sldChg>
      <pc:sldChg chg="del">
        <pc:chgData name="Rob Sewell" userId="c802df42025d5e1f" providerId="LiveId" clId="{BD4AA388-F477-43AD-94B0-BADECB8520AC}" dt="2020-05-30T07:52:38.160" v="48" actId="47"/>
        <pc:sldMkLst>
          <pc:docMk/>
          <pc:sldMk cId="3604858594" sldId="340"/>
        </pc:sldMkLst>
      </pc:sldChg>
      <pc:sldChg chg="del">
        <pc:chgData name="Rob Sewell" userId="c802df42025d5e1f" providerId="LiveId" clId="{BD4AA388-F477-43AD-94B0-BADECB8520AC}" dt="2020-05-30T07:52:25.386" v="47" actId="47"/>
        <pc:sldMkLst>
          <pc:docMk/>
          <pc:sldMk cId="2631327298" sldId="764"/>
        </pc:sldMkLst>
      </pc:sldChg>
      <pc:sldChg chg="addSp delSp modSp mod modShow">
        <pc:chgData name="Rob Sewell" userId="c802df42025d5e1f" providerId="LiveId" clId="{BD4AA388-F477-43AD-94B0-BADECB8520AC}" dt="2020-06-02T16:03:46.276" v="55" actId="729"/>
        <pc:sldMkLst>
          <pc:docMk/>
          <pc:sldMk cId="1515016493" sldId="765"/>
        </pc:sldMkLst>
        <pc:spChg chg="add del mod">
          <ac:chgData name="Rob Sewell" userId="c802df42025d5e1f" providerId="LiveId" clId="{BD4AA388-F477-43AD-94B0-BADECB8520AC}" dt="2020-05-30T07:49:19.762" v="31" actId="478"/>
          <ac:spMkLst>
            <pc:docMk/>
            <pc:sldMk cId="1515016493" sldId="765"/>
            <ac:spMk id="2" creationId="{372CBB9C-F59F-472A-8B55-467050AA304C}"/>
          </ac:spMkLst>
        </pc:spChg>
        <pc:picChg chg="mod">
          <ac:chgData name="Rob Sewell" userId="c802df42025d5e1f" providerId="LiveId" clId="{BD4AA388-F477-43AD-94B0-BADECB8520AC}" dt="2020-05-30T07:49:42.858" v="37" actId="14100"/>
          <ac:picMkLst>
            <pc:docMk/>
            <pc:sldMk cId="1515016493" sldId="765"/>
            <ac:picMk id="3" creationId="{CF4B9954-8AD1-4968-8D35-DCEEDD71ADF0}"/>
          </ac:picMkLst>
        </pc:picChg>
        <pc:picChg chg="add mod">
          <ac:chgData name="Rob Sewell" userId="c802df42025d5e1f" providerId="LiveId" clId="{BD4AA388-F477-43AD-94B0-BADECB8520AC}" dt="2020-05-30T07:49:26.172" v="33" actId="14100"/>
          <ac:picMkLst>
            <pc:docMk/>
            <pc:sldMk cId="1515016493" sldId="765"/>
            <ac:picMk id="4" creationId="{3B396B40-79F7-4815-B42E-0006A31ABD9B}"/>
          </ac:picMkLst>
        </pc:picChg>
        <pc:picChg chg="add mod">
          <ac:chgData name="Rob Sewell" userId="c802df42025d5e1f" providerId="LiveId" clId="{BD4AA388-F477-43AD-94B0-BADECB8520AC}" dt="2020-05-30T07:49:33.701" v="35" actId="14100"/>
          <ac:picMkLst>
            <pc:docMk/>
            <pc:sldMk cId="1515016493" sldId="765"/>
            <ac:picMk id="5" creationId="{90603325-E7FD-4CE5-B6B6-03E46AAB4A25}"/>
          </ac:picMkLst>
        </pc:picChg>
        <pc:picChg chg="add mod">
          <ac:chgData name="Rob Sewell" userId="c802df42025d5e1f" providerId="LiveId" clId="{BD4AA388-F477-43AD-94B0-BADECB8520AC}" dt="2020-05-30T07:50:31.811" v="41" actId="1076"/>
          <ac:picMkLst>
            <pc:docMk/>
            <pc:sldMk cId="1515016493" sldId="765"/>
            <ac:picMk id="6" creationId="{4EF6DBB8-8616-4280-B9E3-837658B6E5BD}"/>
          </ac:picMkLst>
        </pc:picChg>
      </pc:sldChg>
      <pc:sldChg chg="del">
        <pc:chgData name="Rob Sewell" userId="c802df42025d5e1f" providerId="LiveId" clId="{BD4AA388-F477-43AD-94B0-BADECB8520AC}" dt="2020-05-30T07:50:46.894" v="42" actId="47"/>
        <pc:sldMkLst>
          <pc:docMk/>
          <pc:sldMk cId="21193413" sldId="766"/>
        </pc:sldMkLst>
      </pc:sldChg>
      <pc:sldChg chg="del">
        <pc:chgData name="Rob Sewell" userId="c802df42025d5e1f" providerId="LiveId" clId="{BD4AA388-F477-43AD-94B0-BADECB8520AC}" dt="2020-05-30T07:50:48.239" v="43" actId="47"/>
        <pc:sldMkLst>
          <pc:docMk/>
          <pc:sldMk cId="221015441" sldId="767"/>
        </pc:sldMkLst>
      </pc:sldChg>
      <pc:sldChg chg="del">
        <pc:chgData name="Rob Sewell" userId="c802df42025d5e1f" providerId="LiveId" clId="{BD4AA388-F477-43AD-94B0-BADECB8520AC}" dt="2020-05-30T08:02:36.129" v="54" actId="2696"/>
        <pc:sldMkLst>
          <pc:docMk/>
          <pc:sldMk cId="463765978" sldId="768"/>
        </pc:sldMkLst>
      </pc:sldChg>
      <pc:sldChg chg="delSp del mod">
        <pc:chgData name="Rob Sewell" userId="c802df42025d5e1f" providerId="LiveId" clId="{BD4AA388-F477-43AD-94B0-BADECB8520AC}" dt="2020-05-30T07:51:46.155" v="46" actId="47"/>
        <pc:sldMkLst>
          <pc:docMk/>
          <pc:sldMk cId="1735191647" sldId="1520"/>
        </pc:sldMkLst>
        <pc:spChg chg="del">
          <ac:chgData name="Rob Sewell" userId="c802df42025d5e1f" providerId="LiveId" clId="{BD4AA388-F477-43AD-94B0-BADECB8520AC}" dt="2020-05-30T07:51:23.323" v="45" actId="478"/>
          <ac:spMkLst>
            <pc:docMk/>
            <pc:sldMk cId="1735191647" sldId="1520"/>
            <ac:spMk id="2" creationId="{164E094B-A57F-4AA5-BA9B-FB998876818A}"/>
          </ac:spMkLst>
        </pc:spChg>
      </pc:sldChg>
      <pc:sldChg chg="modSp mod">
        <pc:chgData name="Rob Sewell" userId="c802df42025d5e1f" providerId="LiveId" clId="{BD4AA388-F477-43AD-94B0-BADECB8520AC}" dt="2020-05-30T07:58:27.597" v="53" actId="14100"/>
        <pc:sldMkLst>
          <pc:docMk/>
          <pc:sldMk cId="1019848645" sldId="1522"/>
        </pc:sldMkLst>
        <pc:spChg chg="mod">
          <ac:chgData name="Rob Sewell" userId="c802df42025d5e1f" providerId="LiveId" clId="{BD4AA388-F477-43AD-94B0-BADECB8520AC}" dt="2020-05-30T07:58:27.597" v="53" actId="14100"/>
          <ac:spMkLst>
            <pc:docMk/>
            <pc:sldMk cId="1019848645" sldId="1522"/>
            <ac:spMk id="2" creationId="{81FE5685-CE01-4365-8783-2D2E76DA4851}"/>
          </ac:spMkLst>
        </pc:spChg>
      </pc:sldChg>
      <pc:sldMasterChg chg="delSldLayout">
        <pc:chgData name="Rob Sewell" userId="c802df42025d5e1f" providerId="LiveId" clId="{BD4AA388-F477-43AD-94B0-BADECB8520AC}" dt="2020-05-30T07:51:46.155" v="46" actId="47"/>
        <pc:sldMasterMkLst>
          <pc:docMk/>
          <pc:sldMasterMk cId="4065379441" sldId="2147483648"/>
        </pc:sldMasterMkLst>
        <pc:sldLayoutChg chg="del">
          <pc:chgData name="Rob Sewell" userId="c802df42025d5e1f" providerId="LiveId" clId="{BD4AA388-F477-43AD-94B0-BADECB8520AC}" dt="2020-05-30T07:51:46.155" v="46" actId="47"/>
          <pc:sldLayoutMkLst>
            <pc:docMk/>
            <pc:sldMasterMk cId="4065379441" sldId="2147483648"/>
            <pc:sldLayoutMk cId="3995233329" sldId="214748372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6/6/2020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0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795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1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06/06/2020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58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6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004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396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0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06/06/2020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27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7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5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612">
              <a:defRPr sz="1200"/>
            </a:lvl6pPr>
            <a:lvl7pPr marL="1467612">
              <a:defRPr sz="1200" baseline="0"/>
            </a:lvl7pPr>
            <a:lvl8pPr marL="1467612">
              <a:defRPr sz="1200" baseline="0"/>
            </a:lvl8pPr>
            <a:lvl9pPr marL="1467612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7612">
              <a:defRPr sz="1200"/>
            </a:lvl5pPr>
            <a:lvl6pPr marL="1467612">
              <a:defRPr sz="1200"/>
            </a:lvl6pPr>
            <a:lvl7pPr marL="1467612">
              <a:defRPr sz="1200"/>
            </a:lvl7pPr>
            <a:lvl8pPr marL="1467612">
              <a:defRPr sz="1200"/>
            </a:lvl8pPr>
            <a:lvl9pPr marL="1467612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6/6/2020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6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87" y="-285673"/>
            <a:ext cx="4226063" cy="5714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5664" y="3000166"/>
            <a:ext cx="8572310" cy="1857305"/>
          </a:xfrm>
        </p:spPr>
        <p:txBody>
          <a:bodyPr anchor="b">
            <a:noAutofit/>
          </a:bodyPr>
          <a:lstStyle>
            <a:lvl1pPr algn="l">
              <a:defRPr sz="4762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286209"/>
            <a:ext cx="8571948" cy="856830"/>
          </a:xfrm>
        </p:spPr>
        <p:txBody>
          <a:bodyPr anchor="t">
            <a:noAutofit/>
          </a:bodyPr>
          <a:lstStyle>
            <a:lvl1pPr algn="l">
              <a:defRPr lang="en-US" sz="3175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312B3-317E-40DB-AF9C-0323B94D1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16" y="2190854"/>
            <a:ext cx="3110854" cy="777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34C2-F80C-4ADF-B50A-76A8675B08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3287" y="-285673"/>
            <a:ext cx="4226063" cy="5714846"/>
          </a:xfrm>
          <a:prstGeom prst="rect">
            <a:avLst/>
          </a:prstGeom>
        </p:spPr>
      </p:pic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38662CB-A2CC-4C14-9742-E6B66AF1EE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3749" y="2228110"/>
            <a:ext cx="2749075" cy="6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77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38" y="-285673"/>
            <a:ext cx="4228922" cy="5714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027" y="286031"/>
            <a:ext cx="8571948" cy="4571439"/>
          </a:xfrm>
        </p:spPr>
        <p:txBody>
          <a:bodyPr anchor="ctr"/>
          <a:lstStyle>
            <a:lvl1pPr algn="r">
              <a:defRPr sz="4762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F0DDE-7CAF-45FF-85E4-6B8E58035C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5738" y="-285673"/>
            <a:ext cx="4228922" cy="57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0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457193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914384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37157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1828768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96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847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37" y="286030"/>
            <a:ext cx="8572137" cy="457144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457193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914384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37157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1828768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94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6562" y="1142860"/>
            <a:ext cx="4284264" cy="3714610"/>
          </a:xfrm>
        </p:spPr>
        <p:txBody>
          <a:bodyPr rIns="180000">
            <a:normAutofit/>
          </a:bodyPr>
          <a:lstStyle>
            <a:lvl1pPr>
              <a:defRPr sz="2222"/>
            </a:lvl1pPr>
            <a:lvl2pPr>
              <a:defRPr sz="1905"/>
            </a:lvl2pPr>
            <a:lvl3pPr>
              <a:defRPr sz="1587"/>
            </a:lvl3pPr>
            <a:lvl4pPr>
              <a:defRPr sz="1429"/>
            </a:lvl4pPr>
            <a:lvl5pPr>
              <a:defRPr sz="1429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630" y="1142860"/>
            <a:ext cx="4285344" cy="3714610"/>
          </a:xfrm>
        </p:spPr>
        <p:txBody>
          <a:bodyPr lIns="180000">
            <a:normAutofit/>
          </a:bodyPr>
          <a:lstStyle>
            <a:lvl1pPr>
              <a:defRPr sz="2222"/>
            </a:lvl1pPr>
            <a:lvl2pPr>
              <a:defRPr sz="1905"/>
            </a:lvl2pPr>
            <a:lvl3pPr>
              <a:defRPr sz="1587"/>
            </a:lvl3pPr>
            <a:lvl4pPr>
              <a:defRPr sz="1429"/>
            </a:lvl4pPr>
            <a:lvl5pPr>
              <a:defRPr sz="1429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521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491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38" y="-285673"/>
            <a:ext cx="4228922" cy="57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659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3287" y="-285673"/>
            <a:ext cx="4226063" cy="5714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5664" y="3000166"/>
            <a:ext cx="8572310" cy="1857305"/>
          </a:xfrm>
        </p:spPr>
        <p:txBody>
          <a:bodyPr anchor="b">
            <a:noAutofit/>
          </a:bodyPr>
          <a:lstStyle>
            <a:lvl1pPr algn="l">
              <a:defRPr sz="4762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286209"/>
            <a:ext cx="8571948" cy="856830"/>
          </a:xfrm>
        </p:spPr>
        <p:txBody>
          <a:bodyPr anchor="t">
            <a:noAutofit/>
          </a:bodyPr>
          <a:lstStyle>
            <a:lvl1pPr algn="l">
              <a:defRPr lang="en-US" sz="3175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4096" y="2428879"/>
            <a:ext cx="1973878" cy="2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99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5738" y="-285673"/>
            <a:ext cx="4228922" cy="5714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027" y="286031"/>
            <a:ext cx="8571948" cy="4571439"/>
          </a:xfrm>
        </p:spPr>
        <p:txBody>
          <a:bodyPr anchor="ctr"/>
          <a:lstStyle>
            <a:lvl1pPr algn="r">
              <a:defRPr sz="4762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56284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37" y="286030"/>
            <a:ext cx="8572137" cy="457144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457193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914384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37157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1828768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08159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6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2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8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4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8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6" y="333104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1541428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464419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7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4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384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675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2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8" y="425548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3"/>
            <a:ext cx="2784858" cy="3589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490DE-A3C3-408F-BC05-A9373511A4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81288" y="4627822"/>
            <a:ext cx="2062712" cy="51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634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1" y="-50070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1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6" y="333104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5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7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  <p:sldLayoutId id="2147483716" r:id="rId17"/>
    <p:sldLayoutId id="2147483717" r:id="rId18"/>
    <p:sldLayoutId id="2147483718" r:id="rId19"/>
    <p:sldLayoutId id="2147483719" r:id="rId20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06/06/2020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68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6562" y="286030"/>
            <a:ext cx="8572137" cy="5714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837" y="1142821"/>
            <a:ext cx="8572137" cy="37146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0045" y="9152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BF424-9A07-427E-BC80-85F53CDD7FA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636137" y="4733467"/>
            <a:ext cx="1637208" cy="409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026698-2F85-47A0-9241-FB2AC716A91A}"/>
              </a:ext>
            </a:extLst>
          </p:cNvPr>
          <p:cNvSpPr txBox="1"/>
          <p:nvPr userDrawn="1"/>
        </p:nvSpPr>
        <p:spPr>
          <a:xfrm>
            <a:off x="1260045" y="9152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714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p:txStyles>
    <p:titleStyle>
      <a:lvl1pPr algn="l" defTabSz="457192" rtl="0" eaLnBrk="1" latinLnBrk="0" hangingPunct="1">
        <a:spcBef>
          <a:spcPct val="0"/>
        </a:spcBef>
        <a:buNone/>
        <a:defRPr sz="3492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192" rtl="0" eaLnBrk="1" latinLnBrk="0" hangingPunct="1">
        <a:spcBef>
          <a:spcPct val="20000"/>
        </a:spcBef>
        <a:buFont typeface="Wingdings" charset="2"/>
        <a:buNone/>
        <a:defRPr sz="2857" kern="1200">
          <a:solidFill>
            <a:schemeClr val="tx2"/>
          </a:solidFill>
          <a:latin typeface="+mn-lt"/>
          <a:ea typeface="+mn-ea"/>
          <a:cs typeface="+mn-cs"/>
        </a:defRPr>
      </a:lvl1pPr>
      <a:lvl2pPr marL="457193" indent="0" algn="l" defTabSz="457192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2pPr>
      <a:lvl3pPr marL="914384" indent="0" algn="l" defTabSz="457192" rtl="0" eaLnBrk="1" latinLnBrk="0" hangingPunct="1">
        <a:spcBef>
          <a:spcPct val="20000"/>
        </a:spcBef>
        <a:buFont typeface="Wingdings" charset="2"/>
        <a:buNone/>
        <a:defRPr sz="1905" kern="1200">
          <a:solidFill>
            <a:schemeClr val="tx2"/>
          </a:solidFill>
          <a:latin typeface="+mn-lt"/>
          <a:ea typeface="+mn-ea"/>
          <a:cs typeface="+mn-cs"/>
        </a:defRPr>
      </a:lvl3pPr>
      <a:lvl4pPr marL="1371576" indent="0" algn="l" defTabSz="457192" rtl="0" eaLnBrk="1" latinLnBrk="0" hangingPunct="1">
        <a:spcBef>
          <a:spcPct val="20000"/>
        </a:spcBef>
        <a:buFont typeface="Wingdings" charset="2"/>
        <a:buNone/>
        <a:defRPr sz="1905" kern="1200">
          <a:solidFill>
            <a:schemeClr val="tx2"/>
          </a:solidFill>
          <a:latin typeface="+mn-lt"/>
          <a:ea typeface="+mn-ea"/>
          <a:cs typeface="+mn-cs"/>
        </a:defRPr>
      </a:lvl4pPr>
      <a:lvl5pPr marL="1828768" indent="0" algn="l" defTabSz="457192" rtl="0" eaLnBrk="1" latinLnBrk="0" hangingPunct="1">
        <a:spcBef>
          <a:spcPct val="20000"/>
        </a:spcBef>
        <a:buFont typeface="Wingdings" charset="2"/>
        <a:buNone/>
        <a:defRPr sz="1587" kern="1200">
          <a:solidFill>
            <a:schemeClr val="tx2"/>
          </a:solidFill>
          <a:latin typeface="+mn-lt"/>
          <a:ea typeface="+mn-ea"/>
          <a:cs typeface="+mn-cs"/>
        </a:defRPr>
      </a:lvl5pPr>
      <a:lvl6pPr marL="2514557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9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0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2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6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8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6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orient="horz" pos="2381">
          <p15:clr>
            <a:srgbClr val="F26B43"/>
          </p15:clr>
        </p15:guide>
        <p15:guide id="12" pos="3629">
          <p15:clr>
            <a:srgbClr val="F26B43"/>
          </p15:clr>
        </p15:guide>
        <p15:guide id="13" pos="7030">
          <p15:clr>
            <a:srgbClr val="F26B43"/>
          </p15:clr>
        </p15:guide>
        <p15:guide id="14" pos="227">
          <p15:clr>
            <a:srgbClr val="F26B43"/>
          </p15:clr>
        </p15:guide>
        <p15:guide id="15" orient="horz" pos="227">
          <p15:clr>
            <a:srgbClr val="F26B43"/>
          </p15:clr>
        </p15:guide>
        <p15:guide id="16" orient="horz" pos="680">
          <p15:clr>
            <a:srgbClr val="F26B43"/>
          </p15:clr>
        </p15:guide>
        <p15:guide id="17" orient="horz" pos="907">
          <p15:clr>
            <a:srgbClr val="F26B43"/>
          </p15:clr>
        </p15:guide>
        <p15:guide id="18" orient="horz" pos="3855">
          <p15:clr>
            <a:srgbClr val="F26B43"/>
          </p15:clr>
        </p15:guide>
        <p15:guide id="19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g"/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2.wmf"/><Relationship Id="rId11" Type="http://schemas.openxmlformats.org/officeDocument/2006/relationships/image" Target="../media/image57.jpeg"/><Relationship Id="rId5" Type="http://schemas.openxmlformats.org/officeDocument/2006/relationships/image" Target="../media/image51.wmf"/><Relationship Id="rId10" Type="http://schemas.openxmlformats.org/officeDocument/2006/relationships/image" Target="../media/image56.png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PowerShell.love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score.com/7QK2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5.emf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b">
            <a:normAutofit/>
          </a:bodyPr>
          <a:lstStyle/>
          <a:p>
            <a:r>
              <a:rPr lang="en-US" sz="3750" b="1">
                <a:solidFill>
                  <a:srgbClr val="FFFFFF"/>
                </a:solidFill>
              </a:rPr>
              <a:t>Notebooks in Azure Data Studio for the DBA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65150" y="4891088"/>
            <a:ext cx="8578850" cy="261937"/>
          </a:xfrm>
        </p:spPr>
        <p:txBody>
          <a:bodyPr vert="horz" lIns="68580" tIns="34290" rIns="68580" bIns="34290" rtlCol="0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898989"/>
                </a:solidFill>
              </a:rPr>
              <a:t>@SQLDBAWithBeard		SqlDbaWithABeard.com		Rob Sewell		beard.media/book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510528" y="2370539"/>
            <a:ext cx="1464070" cy="8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017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882309" y="143248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5869053" y="1264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8544041" y="100540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8611667" y="1468965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5955706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8530129" y="33691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3798608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2319588" y="164094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EA231825-178D-4520-9AAC-1CFE5E3A426B}"/>
              </a:ext>
            </a:extLst>
          </p:cNvPr>
          <p:cNvSpPr txBox="1">
            <a:spLocks/>
          </p:cNvSpPr>
          <p:nvPr/>
        </p:nvSpPr>
        <p:spPr>
          <a:xfrm>
            <a:off x="0" y="4893361"/>
            <a:ext cx="9143999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7524" y="0"/>
            <a:ext cx="9641525" cy="51463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211" y="0"/>
            <a:ext cx="9658211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878" y="303476"/>
            <a:ext cx="6423299" cy="41020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765323" y="753511"/>
            <a:ext cx="4206319" cy="3202007"/>
          </a:xfrm>
          <a:prstGeom prst="straightConnector1">
            <a:avLst/>
          </a:prstGeom>
          <a:ln w="72707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E4C2F4B-80AE-4B7F-BE60-60E8FD980D51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128" y="437347"/>
            <a:ext cx="4294585" cy="415896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7BAEB5-EB16-4704-A3E7-022BBDE56EE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815" y="676274"/>
            <a:ext cx="4964596" cy="372344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209132-10CB-447A-BCEB-FAC3C385A6A7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797" y="1412967"/>
            <a:ext cx="3268427" cy="2016034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ALL </a:t>
            </a:r>
          </a:p>
          <a:p>
            <a:pPr algn="ctr"/>
            <a:r>
              <a:rPr lang="en-GB" sz="7200" dirty="0"/>
              <a:t>GONE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76DA511-66D8-47A6-957A-BD915E783954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46" y="1126257"/>
            <a:ext cx="4035688" cy="3102412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4572000" y="1375632"/>
            <a:ext cx="3536802" cy="1562552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03">
              <a:buNone/>
            </a:pPr>
            <a:r>
              <a:rPr lang="en-US" sz="33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1535300" y="412736"/>
            <a:ext cx="6073401" cy="50209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1958AD9-835E-4765-BB88-347D41C4BEF9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E094B-A57F-4AA5-BA9B-FB99887681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628" y="1027878"/>
            <a:ext cx="3740679" cy="2995632"/>
          </a:xfrm>
          <a:prstGeom prst="rect">
            <a:avLst/>
          </a:prstGeom>
        </p:spPr>
        <p:txBody>
          <a:bodyPr/>
          <a:lstStyle/>
          <a:p>
            <a:r>
              <a:rPr lang="en-US" sz="4400" dirty="0"/>
              <a:t>Thank you to our Local  Sponsors and Supporters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27A4E-49E4-4DB8-8EB7-C416A15EA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95" y="425581"/>
            <a:ext cx="3437098" cy="613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1F65A-390F-4CE7-964D-DCF601B6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91" y="675270"/>
            <a:ext cx="1569889" cy="1569889"/>
          </a:xfrm>
          <a:prstGeom prst="rect">
            <a:avLst/>
          </a:prstGeom>
        </p:spPr>
      </p:pic>
      <p:pic>
        <p:nvPicPr>
          <p:cNvPr id="15" name="Picture 7" descr="logo 1nn0va">
            <a:extLst>
              <a:ext uri="{FF2B5EF4-FFF2-40B4-BE49-F238E27FC236}">
                <a16:creationId xmlns:a16="http://schemas.microsoft.com/office/drawing/2014/main" id="{466DF79D-D8EA-4F3E-AE3D-B29A9C8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1"/>
          <a:stretch>
            <a:fillRect/>
          </a:stretch>
        </p:blipFill>
        <p:spPr bwMode="auto">
          <a:xfrm>
            <a:off x="4332281" y="51829"/>
            <a:ext cx="2049327" cy="828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6" name="Picture 8" descr="msft_logo_print">
            <a:extLst>
              <a:ext uri="{FF2B5EF4-FFF2-40B4-BE49-F238E27FC236}">
                <a16:creationId xmlns:a16="http://schemas.microsoft.com/office/drawing/2014/main" id="{39513695-1034-4C64-B8D5-F1EDCAC5CD3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69" y="1344612"/>
            <a:ext cx="2201445" cy="4675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7" name="Picture 6" descr="ConsorzioUniversitario">
            <a:extLst>
              <a:ext uri="{FF2B5EF4-FFF2-40B4-BE49-F238E27FC236}">
                <a16:creationId xmlns:a16="http://schemas.microsoft.com/office/drawing/2014/main" id="{0D97CBD2-7D81-441B-9C35-CC58BB8F45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24" y="58971"/>
            <a:ext cx="876538" cy="11164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684537-5F7E-47B0-86B4-D0E3AA6E3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188" y="1972857"/>
            <a:ext cx="2305014" cy="695315"/>
          </a:xfrm>
          <a:prstGeom prst="rect">
            <a:avLst/>
          </a:prstGeom>
        </p:spPr>
      </p:pic>
      <p:pic>
        <p:nvPicPr>
          <p:cNvPr id="19" name="Picture 4" descr="logoFluentis 250x52px">
            <a:extLst>
              <a:ext uri="{FF2B5EF4-FFF2-40B4-BE49-F238E27FC236}">
                <a16:creationId xmlns:a16="http://schemas.microsoft.com/office/drawing/2014/main" id="{30D53813-328F-4F67-A93F-25B02EC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14" y="2100941"/>
            <a:ext cx="2718618" cy="56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A8DC5A6-237F-4DBE-B3FC-C45D232E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1" b="34665"/>
          <a:stretch>
            <a:fillRect/>
          </a:stretch>
        </p:blipFill>
        <p:spPr bwMode="auto">
          <a:xfrm>
            <a:off x="3765311" y="2762795"/>
            <a:ext cx="2495018" cy="57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6AF1AE-31DE-46CF-B052-DBE707EB138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284221" y="2738812"/>
            <a:ext cx="2883602" cy="671009"/>
          </a:xfrm>
          <a:prstGeom prst="rect">
            <a:avLst/>
          </a:prstGeom>
        </p:spPr>
      </p:pic>
      <p:pic>
        <p:nvPicPr>
          <p:cNvPr id="22" name="Picture 5" descr="logo Palazzetti Italiano">
            <a:extLst>
              <a:ext uri="{FF2B5EF4-FFF2-40B4-BE49-F238E27FC236}">
                <a16:creationId xmlns:a16="http://schemas.microsoft.com/office/drawing/2014/main" id="{AF1038F7-9ECB-4E6E-95E5-75D17EDB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89" y="3480462"/>
            <a:ext cx="2691525" cy="52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53F63A37-788C-4DBD-9293-3EF1BCDFC8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521" y="3449572"/>
            <a:ext cx="2311001" cy="878181"/>
          </a:xfrm>
          <a:prstGeom prst="rect">
            <a:avLst/>
          </a:prstGeom>
        </p:spPr>
      </p:pic>
      <p:pic>
        <p:nvPicPr>
          <p:cNvPr id="24" name="Picture 23" descr="A drawing of a face&#10;&#10;Description automatically generated">
            <a:extLst>
              <a:ext uri="{FF2B5EF4-FFF2-40B4-BE49-F238E27FC236}">
                <a16:creationId xmlns:a16="http://schemas.microsoft.com/office/drawing/2014/main" id="{B6280526-69CF-4790-87F0-16E738E3E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5311" y="4217571"/>
            <a:ext cx="2165230" cy="7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333" y="1658988"/>
            <a:ext cx="6315335" cy="182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1730165" y="674767"/>
            <a:ext cx="5683672" cy="660548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90A3F08-662A-49C5-8CC9-FFFB9B7D7A05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B52FD9A1-18B6-40BC-8BAD-D8D670C3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4613" y="-123458"/>
            <a:ext cx="4769387" cy="47693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D306C-ED42-427F-AD08-EB0F57AC8EC5}"/>
              </a:ext>
            </a:extLst>
          </p:cNvPr>
          <p:cNvSpPr txBox="1"/>
          <p:nvPr/>
        </p:nvSpPr>
        <p:spPr>
          <a:xfrm>
            <a:off x="373062" y="1731136"/>
            <a:ext cx="31165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bg2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8A6CD-C909-4CA1-A9A0-B1B9C3FC3B36}"/>
              </a:ext>
            </a:extLst>
          </p:cNvPr>
          <p:cNvSpPr txBox="1"/>
          <p:nvPr/>
        </p:nvSpPr>
        <p:spPr>
          <a:xfrm>
            <a:off x="388393" y="3291326"/>
            <a:ext cx="2886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1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2700" b="1" dirty="0">
              <a:solidFill>
                <a:schemeClr val="bg2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0FDFB-5380-46A2-AADB-DB9E48DEC374}"/>
              </a:ext>
            </a:extLst>
          </p:cNvPr>
          <p:cNvSpPr/>
          <p:nvPr/>
        </p:nvSpPr>
        <p:spPr>
          <a:xfrm>
            <a:off x="388392" y="4351743"/>
            <a:ext cx="326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25"/>
              </a:spcAft>
            </a:pP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dirty="0" err="1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594EC-E229-4908-8F3F-C470BFCCD820}"/>
              </a:ext>
            </a:extLst>
          </p:cNvPr>
          <p:cNvSpPr txBox="1"/>
          <p:nvPr/>
        </p:nvSpPr>
        <p:spPr>
          <a:xfrm>
            <a:off x="388392" y="3776074"/>
            <a:ext cx="2303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bg2"/>
                </a:solidFill>
                <a:latin typeface="Roboto" charset="0"/>
                <a:cs typeface="Arial"/>
              </a:rPr>
              <a:t>MVP and Beard </a:t>
            </a:r>
            <a:r>
              <a:rPr lang="en-GB" sz="1500" dirty="0" err="1">
                <a:solidFill>
                  <a:schemeClr val="bg2"/>
                </a:solidFill>
                <a:latin typeface="Roboto" charset="0"/>
                <a:cs typeface="Arial"/>
              </a:rPr>
              <a:t>Twizzler</a:t>
            </a:r>
            <a:endParaRPr lang="en-GB" sz="1500" dirty="0">
              <a:solidFill>
                <a:schemeClr val="bg2"/>
              </a:solidFill>
              <a:latin typeface="Roboto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4D4FF5-CB98-48FE-A604-233A85207F96}"/>
              </a:ext>
            </a:extLst>
          </p:cNvPr>
          <p:cNvSpPr/>
          <p:nvPr/>
        </p:nvSpPr>
        <p:spPr>
          <a:xfrm>
            <a:off x="373060" y="4784299"/>
            <a:ext cx="39063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beard.media</a:t>
            </a:r>
            <a:r>
              <a:rPr lang="en-US" sz="1400" dirty="0">
                <a:solidFill>
                  <a:schemeClr val="bg2"/>
                </a:solidFill>
              </a:rPr>
              <a:t>/book – 40 % code </a:t>
            </a:r>
            <a:r>
              <a:rPr lang="en-GB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twitsewe40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9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32444" y="1229334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120" y="965368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C5D8B67-FDEF-4F0F-A94C-18F9AF858262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57" y="1168821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362" y="1168820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12B0E48-4D36-47E9-BDAA-EEE6FB69ABCF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</a:rPr>
              <a:t>@</a:t>
            </a:r>
            <a:r>
              <a:rPr lang="en-US" sz="1350" dirty="0" err="1">
                <a:solidFill>
                  <a:srgbClr val="FFFFFF"/>
                </a:solidFill>
              </a:rPr>
              <a:t>SQLDBAWithBeard</a:t>
            </a:r>
            <a:r>
              <a:rPr lang="en-US" sz="1350" dirty="0">
                <a:solidFill>
                  <a:srgbClr val="FFFFFF"/>
                </a:solidFill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</a:rPr>
              <a:t>beard.media</a:t>
            </a:r>
            <a:r>
              <a:rPr lang="en-US" sz="1350" dirty="0">
                <a:solidFill>
                  <a:srgbClr val="FFFFFF"/>
                </a:solidFill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882" y="2034186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92103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20717" y="1511246"/>
            <a:ext cx="7702550" cy="22967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685800"/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First, the name comes from the planet Jupiter. </a:t>
            </a: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We wanted to pick a name that evoked the traditions and ideas of science.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09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896256" y="1295533"/>
            <a:ext cx="5351471" cy="34047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Second, the core programming languages supported by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are </a:t>
            </a:r>
          </a:p>
          <a:p>
            <a:pPr algn="ctr"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Julia, Python and R. 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While the name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is not a direct acronym for these languages, it nods its head in those directions.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In particular, the "y" in the middle of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was chosen to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honor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our Python heritage. 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078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82232" y="1327108"/>
            <a:ext cx="7579519" cy="32778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Third, Galileo was the first person to discover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the moons of Jupiter.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His publication on the moons of Jupiter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is an early example of research that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includes the underlying data in the publication.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This is one of the core ideas and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requirements for scientific reproducibility.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Reproducibility is one of the main focuses of our project.</a:t>
            </a:r>
          </a:p>
          <a:p>
            <a:pPr defTabSz="685800"/>
            <a:endParaRPr lang="en-GB" sz="675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280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4298132" y="456993"/>
            <a:ext cx="4845868" cy="44152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271" y="1561012"/>
            <a:ext cx="3327277" cy="2995678"/>
          </a:xfrm>
        </p:spPr>
        <p:txBody>
          <a:bodyPr/>
          <a:lstStyle/>
          <a:p>
            <a:r>
              <a:rPr lang="en-US" sz="4400" dirty="0"/>
              <a:t>Thank you to our Global  Sponsors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B9CB78-EB2C-485A-A534-23CB2A7DB637}"/>
              </a:ext>
            </a:extLst>
          </p:cNvPr>
          <p:cNvGrpSpPr/>
          <p:nvPr/>
        </p:nvGrpSpPr>
        <p:grpSpPr>
          <a:xfrm>
            <a:off x="4572000" y="670895"/>
            <a:ext cx="3470553" cy="4201343"/>
            <a:chOff x="4559900" y="828282"/>
            <a:chExt cx="3470553" cy="4201343"/>
          </a:xfrm>
        </p:grpSpPr>
        <p:pic>
          <p:nvPicPr>
            <p:cNvPr id="14" name="Picture 13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8865F8BA-3D32-4EE4-BE18-5E59E46D5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7C85C844-2017-402D-9133-AC35B4A88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537E92-8B4F-4DE4-9441-21DA4A34802F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19531D-001D-4FD3-961C-18F94D18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20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5C08F636-D7B3-445E-8BF7-35D2314FD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EF1914E-0EE8-418F-B1C3-A6798B99E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FC6A207-8F09-4314-A76C-E0A14EB7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211814D-A579-4726-8ED6-E999D757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628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" y="1054219"/>
            <a:ext cx="9141619" cy="34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2654274" y="4588398"/>
            <a:ext cx="4235868" cy="46166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914378"/>
            <a:r>
              <a:rPr lang="en-GB" sz="24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86497" y="204112"/>
            <a:ext cx="9144000" cy="61436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What is a Jupyter Notebook?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0" y="671"/>
            <a:ext cx="9138911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B9954-8AD1-4968-8D35-DCEEDD71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-1"/>
            <a:ext cx="5492750" cy="2434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396B40-79F7-4815-B42E-0006A31A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3556000" cy="266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03325-E7FD-4CE5-B6B6-03E46AAB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790"/>
            <a:ext cx="3556000" cy="3171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6DBB8-8616-4280-B9E3-837658B6E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2297401"/>
            <a:ext cx="5588000" cy="24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6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8538" y="2249844"/>
            <a:ext cx="7536810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GB" sz="3999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96D0-4577-428F-981D-9B147F98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62" y="462817"/>
            <a:ext cx="6094276" cy="614029"/>
          </a:xfrm>
        </p:spPr>
        <p:txBody>
          <a:bodyPr/>
          <a:lstStyle/>
          <a:p>
            <a:r>
              <a:rPr lang="en-GB" dirty="0"/>
              <a:t>PowerShell Conference EU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F2AD5-AE2C-4B6A-A5F7-DF46401BBAAA}"/>
              </a:ext>
            </a:extLst>
          </p:cNvPr>
          <p:cNvSpPr txBox="1"/>
          <p:nvPr/>
        </p:nvSpPr>
        <p:spPr>
          <a:xfrm>
            <a:off x="995264" y="1499118"/>
            <a:ext cx="7029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All the videos for the Virtual European PowerShell conference have been uploaded and are available for your viewing please at</a:t>
            </a:r>
          </a:p>
          <a:p>
            <a:endParaRPr lang="en-GB" sz="2400" dirty="0"/>
          </a:p>
          <a:p>
            <a:endParaRPr lang="en-GB" sz="2400" dirty="0"/>
          </a:p>
          <a:p>
            <a:pPr algn="ctr"/>
            <a:r>
              <a:rPr lang="en-GB" sz="2400" dirty="0" err="1">
                <a:hlinkClick r:id="rId2"/>
              </a:rPr>
              <a:t>PowerShell.love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2665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551984" y="1435121"/>
            <a:ext cx="5130570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784" y="971550"/>
            <a:ext cx="2021162" cy="35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1FE5685-CE01-4365-8783-2D2E76DA4851}"/>
              </a:ext>
            </a:extLst>
          </p:cNvPr>
          <p:cNvSpPr txBox="1">
            <a:spLocks/>
          </p:cNvSpPr>
          <p:nvPr/>
        </p:nvSpPr>
        <p:spPr>
          <a:xfrm>
            <a:off x="285837" y="1142843"/>
            <a:ext cx="3594013" cy="371459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57" dirty="0" err="1">
                <a:solidFill>
                  <a:schemeClr val="bg1"/>
                </a:solidFill>
              </a:rPr>
              <a:t>Ricordatevi</a:t>
            </a:r>
            <a:r>
              <a:rPr lang="en-US" sz="2857" dirty="0">
                <a:solidFill>
                  <a:schemeClr val="bg1"/>
                </a:solidFill>
              </a:rPr>
              <a:t> di compilate il feedback form </a:t>
            </a:r>
            <a:r>
              <a:rPr lang="en-US" sz="2857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sz="2857" dirty="0">
                <a:solidFill>
                  <a:schemeClr val="bg1"/>
                </a:solidFill>
                <a:hlinkClick r:id="rId2"/>
              </a:rPr>
              <a:t>https://speakerscore.com/7QK2</a:t>
            </a:r>
            <a:endParaRPr lang="en-US" sz="2857" dirty="0">
              <a:solidFill>
                <a:schemeClr val="bg1"/>
              </a:solidFill>
            </a:endParaRPr>
          </a:p>
          <a:p>
            <a:pPr algn="ctr"/>
            <a:endParaRPr lang="en-US" sz="2857" dirty="0"/>
          </a:p>
          <a:p>
            <a:pPr algn="ctr"/>
            <a:endParaRPr lang="en-US" sz="2857" dirty="0"/>
          </a:p>
          <a:p>
            <a:pPr algn="ctr"/>
            <a:endParaRPr lang="en-US" sz="2857" dirty="0"/>
          </a:p>
          <a:p>
            <a:pPr algn="ctr"/>
            <a:r>
              <a:rPr lang="en-US" sz="2857" dirty="0">
                <a:solidFill>
                  <a:schemeClr val="bg1"/>
                </a:solidFill>
              </a:rPr>
              <a:t>#SqlSat921</a:t>
            </a:r>
          </a:p>
          <a:p>
            <a:endParaRPr lang="en-US" sz="2857" dirty="0"/>
          </a:p>
        </p:txBody>
      </p:sp>
    </p:spTree>
    <p:extLst>
      <p:ext uri="{BB962C8B-B14F-4D97-AF65-F5344CB8AC3E}">
        <p14:creationId xmlns:p14="http://schemas.microsoft.com/office/powerpoint/2010/main" val="1019848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394" y="1517057"/>
            <a:ext cx="8481212" cy="390525"/>
          </a:xfrm>
        </p:spPr>
        <p:txBody>
          <a:bodyPr/>
          <a:lstStyle/>
          <a:p>
            <a:r>
              <a:rPr lang="en-US" sz="3200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394" y="2312971"/>
            <a:ext cx="5336942" cy="2180652"/>
          </a:xfrm>
        </p:spPr>
        <p:txBody>
          <a:bodyPr/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2800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5809301" y="1907583"/>
            <a:ext cx="2552080" cy="25272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4504" y="3328736"/>
            <a:ext cx="8379452" cy="1646420"/>
          </a:xfrm>
        </p:spPr>
        <p:txBody>
          <a:bodyPr/>
          <a:lstStyle/>
          <a:p>
            <a:pPr fontAlgn="base"/>
            <a:r>
              <a:rPr lang="en-US" sz="1400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400" dirty="0"/>
            </a:br>
            <a:endParaRPr lang="en-US" sz="1400" dirty="0"/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"/>
            <a:ext cx="914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6" y="2571750"/>
            <a:ext cx="3245845" cy="1153537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4400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55" y="165396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182" y="3336598"/>
            <a:ext cx="1241920" cy="1241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973" y="3641603"/>
            <a:ext cx="772230" cy="70202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3690399" y="2753232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6840395" y="2753232"/>
            <a:ext cx="175856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5330926" y="2753232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3690680" y="4543933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5255604" y="4543933"/>
            <a:ext cx="182469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7080295" y="4543933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3927729" y="3336598"/>
            <a:ext cx="450313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559" y="1653963"/>
            <a:ext cx="1124092" cy="1124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3350623" y="478340"/>
            <a:ext cx="5590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5304736" y="3983988"/>
            <a:ext cx="1564924" cy="440471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214" y="1617857"/>
            <a:ext cx="1133162" cy="11331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5671208" y="3572221"/>
            <a:ext cx="938936" cy="343402"/>
            <a:chOff x="5522708" y="4176246"/>
            <a:chExt cx="1088791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45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38350"/>
            <a:ext cx="8804275" cy="1066800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00" y="238539"/>
            <a:ext cx="4584129" cy="3606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1" y="495400"/>
            <a:ext cx="3916017" cy="41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D67E7E8-831A-4B4E-8225-0499D2779C63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38816"/>
            <a:ext cx="8804189" cy="1065869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2337326" y="4563538"/>
            <a:ext cx="4698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2"/>
              </a:rPr>
              <a:t>https://en.wikipedia.org/wiki/Houston,_we_have_a_problem</a:t>
            </a:r>
            <a:endParaRPr lang="en-GB" sz="135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BB8078-E59D-44C4-929F-455805E8748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571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4659</TotalTime>
  <Words>921</Words>
  <Application>Microsoft Office PowerPoint</Application>
  <PresentationFormat>On-screen Show (16:9)</PresentationFormat>
  <Paragraphs>96</Paragraphs>
  <Slides>35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AppleStorm</vt:lpstr>
      <vt:lpstr>Arial</vt:lpstr>
      <vt:lpstr>Calibri</vt:lpstr>
      <vt:lpstr>Calibri Light</vt:lpstr>
      <vt:lpstr>gatebase Medium</vt:lpstr>
      <vt:lpstr>Roboto</vt:lpstr>
      <vt:lpstr>Roboto Medium</vt:lpstr>
      <vt:lpstr>Segoe UI</vt:lpstr>
      <vt:lpstr>Segoe UI Light</vt:lpstr>
      <vt:lpstr>Segoe UI Semibold</vt:lpstr>
      <vt:lpstr>Segoe UI Semilight</vt:lpstr>
      <vt:lpstr>Wingdings</vt:lpstr>
      <vt:lpstr>PASS 2013_SpeakerTemplate_16x9</vt:lpstr>
      <vt:lpstr>Office Theme</vt:lpstr>
      <vt:lpstr>SQLSatOslo 2016</vt:lpstr>
      <vt:lpstr>Notebooks in Azure Data Studio for the DBA</vt:lpstr>
      <vt:lpstr>PowerPoint Presentation</vt:lpstr>
      <vt:lpstr>PowerPoint Presentation</vt:lpstr>
      <vt:lpstr>Explore your PASS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PowerShell Conference EU</vt:lpstr>
      <vt:lpstr>PowerPoint Presentation</vt:lpstr>
      <vt:lpstr>PowerPoint Presentation</vt:lpstr>
      <vt:lpstr>Missed PASS Summit 2019?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908</cp:revision>
  <dcterms:created xsi:type="dcterms:W3CDTF">2013-07-12T18:23:55Z</dcterms:created>
  <dcterms:modified xsi:type="dcterms:W3CDTF">2020-06-06T11:52:37Z</dcterms:modified>
</cp:coreProperties>
</file>